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20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88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87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98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61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8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75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63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44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2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15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EB31-9491-3049-B960-8EF17AD61F58}" type="datetimeFigureOut">
              <a:rPr lang="de-DE" smtClean="0"/>
              <a:t>05.11.12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3536-196E-DA46-AC74-4CEC34FFD2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77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52244" y="-676300"/>
            <a:ext cx="6077646" cy="851881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31658" y="174953"/>
            <a:ext cx="342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Münchner Merkur, 29.10.12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30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Bildschirmpräsentation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Diane Clayton-Winter</dc:creator>
  <cp:lastModifiedBy>Diane Clayton-Winter</cp:lastModifiedBy>
  <cp:revision>1</cp:revision>
  <dcterms:created xsi:type="dcterms:W3CDTF">2012-11-05T11:57:34Z</dcterms:created>
  <dcterms:modified xsi:type="dcterms:W3CDTF">2012-11-05T12:01:32Z</dcterms:modified>
</cp:coreProperties>
</file>